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8"/>
  </p:notesMasterIdLst>
  <p:sldIdLst>
    <p:sldId id="256" r:id="rId2"/>
    <p:sldId id="264" r:id="rId3"/>
    <p:sldId id="298" r:id="rId4"/>
    <p:sldId id="297" r:id="rId5"/>
    <p:sldId id="295" r:id="rId6"/>
    <p:sldId id="296" r:id="rId7"/>
  </p:sldIdLst>
  <p:sldSz cx="24382413" cy="13716000"/>
  <p:notesSz cx="6858000" cy="9144000"/>
  <p:defaultTextStyle>
    <a:defPPr>
      <a:defRPr lang="en-US"/>
    </a:defPPr>
    <a:lvl1pPr marL="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orient="horz" pos="8244" userDrawn="1">
          <p15:clr>
            <a:srgbClr val="A4A3A4"/>
          </p15:clr>
        </p15:guide>
        <p15:guide id="3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1"/>
    <a:srgbClr val="1286E6"/>
    <a:srgbClr val="9CCA40"/>
    <a:srgbClr val="F5D239"/>
    <a:srgbClr val="F68340"/>
    <a:srgbClr val="3F403F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0" autoAdjust="0"/>
    <p:restoredTop sz="96405" autoAdjust="0"/>
  </p:normalViewPr>
  <p:slideViewPr>
    <p:cSldViewPr snapToGrid="0" snapToObjects="1">
      <p:cViewPr varScale="1">
        <p:scale>
          <a:sx n="36" d="100"/>
          <a:sy n="36" d="100"/>
        </p:scale>
        <p:origin x="614" y="67"/>
      </p:cViewPr>
      <p:guideLst>
        <p:guide orient="horz" pos="2256"/>
        <p:guide orient="horz" pos="8244"/>
        <p:guide pos="7679"/>
      </p:guideLst>
    </p:cSldViewPr>
  </p:slideViewPr>
  <p:notesTextViewPr>
    <p:cViewPr>
      <p:scale>
        <a:sx n="95" d="100"/>
        <a:sy n="95" d="100"/>
      </p:scale>
      <p:origin x="0" y="0"/>
    </p:cViewPr>
  </p:notesTextViewPr>
  <p:notesViewPr>
    <p:cSldViewPr snapToGrid="0" snapToObjects="1" showGuides="1">
      <p:cViewPr varScale="1">
        <p:scale>
          <a:sx n="172" d="100"/>
          <a:sy n="172" d="100"/>
        </p:scale>
        <p:origin x="534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BF7A1-466A-B443-AC39-821F86D0260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2EC0F-B73C-3449-9138-DA395C373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465541" y="8496301"/>
            <a:ext cx="21451330" cy="2776414"/>
          </a:xfrm>
        </p:spPr>
        <p:txBody>
          <a:bodyPr anchor="b">
            <a:normAutofit/>
          </a:bodyPr>
          <a:lstStyle>
            <a:lvl1pPr algn="ctr">
              <a:defRPr sz="132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1465541" y="11605694"/>
            <a:ext cx="21451330" cy="909161"/>
          </a:xfrm>
        </p:spPr>
        <p:txBody>
          <a:bodyPr anchor="t"/>
          <a:lstStyle>
            <a:lvl1pPr marL="0" indent="0" algn="ctr">
              <a:buNone/>
              <a:defRPr sz="45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SO graphic">
            <a:extLst>
              <a:ext uri="{FF2B5EF4-FFF2-40B4-BE49-F238E27FC236}">
                <a16:creationId xmlns:a16="http://schemas.microsoft.com/office/drawing/2014/main" id="{C907CDC9-FC4D-2DE7-5C4A-40922BE00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353" t="38210" r="18351" b="38413"/>
          <a:stretch/>
        </p:blipFill>
        <p:spPr>
          <a:xfrm>
            <a:off x="0" y="0"/>
            <a:ext cx="24382414" cy="7937500"/>
          </a:xfrm>
          <a:prstGeom prst="rect">
            <a:avLst/>
          </a:prstGeom>
        </p:spPr>
      </p:pic>
      <p:grpSp>
        <p:nvGrpSpPr>
          <p:cNvPr id="5" name="title logo">
            <a:extLst>
              <a:ext uri="{FF2B5EF4-FFF2-40B4-BE49-F238E27FC236}">
                <a16:creationId xmlns:a16="http://schemas.microsoft.com/office/drawing/2014/main" id="{BA422400-F4E1-56FA-1F2B-78A614A5CB88}"/>
              </a:ext>
            </a:extLst>
          </p:cNvPr>
          <p:cNvGrpSpPr/>
          <p:nvPr userDrawn="1"/>
        </p:nvGrpSpPr>
        <p:grpSpPr>
          <a:xfrm>
            <a:off x="7129883" y="2722418"/>
            <a:ext cx="10122645" cy="3176447"/>
            <a:chOff x="8144444" y="1447356"/>
            <a:chExt cx="10648564" cy="3341478"/>
          </a:xfrm>
        </p:grpSpPr>
        <p:sp>
          <p:nvSpPr>
            <p:cNvPr id="4" name="white BG">
              <a:extLst>
                <a:ext uri="{FF2B5EF4-FFF2-40B4-BE49-F238E27FC236}">
                  <a16:creationId xmlns:a16="http://schemas.microsoft.com/office/drawing/2014/main" id="{8455249E-FA8C-8273-C440-4C6ED830D97B}"/>
                </a:ext>
              </a:extLst>
            </p:cNvPr>
            <p:cNvSpPr/>
            <p:nvPr userDrawn="1"/>
          </p:nvSpPr>
          <p:spPr>
            <a:xfrm>
              <a:off x="8144444" y="1447356"/>
              <a:ext cx="10648564" cy="3341478"/>
            </a:xfrm>
            <a:prstGeom prst="roundRect">
              <a:avLst>
                <a:gd name="adj" fmla="val 3536"/>
              </a:avLst>
            </a:prstGeom>
            <a:solidFill>
              <a:schemeClr val="bg1"/>
            </a:solidFill>
            <a:ln>
              <a:noFill/>
            </a:ln>
            <a:effectLst>
              <a:outerShdw blurRad="277130" dist="132876" dir="5220000" sx="101778" sy="101778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pic>
          <p:nvPicPr>
            <p:cNvPr id="10" name="PISO logo">
              <a:extLst>
                <a:ext uri="{FF2B5EF4-FFF2-40B4-BE49-F238E27FC236}">
                  <a16:creationId xmlns:a16="http://schemas.microsoft.com/office/drawing/2014/main" id="{CFE57DD4-3D82-109B-2A63-DB78950104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60626" y="1988151"/>
              <a:ext cx="9416199" cy="2259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739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0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- left"/>
          <p:cNvSpPr>
            <a:spLocks noGrp="1"/>
          </p:cNvSpPr>
          <p:nvPr>
            <p:ph idx="1"/>
          </p:nvPr>
        </p:nvSpPr>
        <p:spPr>
          <a:xfrm>
            <a:off x="2800533" y="3376246"/>
            <a:ext cx="972000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- right">
            <a:extLst>
              <a:ext uri="{FF2B5EF4-FFF2-40B4-BE49-F238E27FC236}">
                <a16:creationId xmlns:a16="http://schemas.microsoft.com/office/drawing/2014/main" id="{1DA3F43C-A9AC-431A-834D-AB26AC3ABCC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239285" y="3376246"/>
            <a:ext cx="9720000" cy="94006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07D79A6A-506B-ECCC-6964-65DE43FAE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5" name="Graphic side">
            <a:extLst>
              <a:ext uri="{FF2B5EF4-FFF2-40B4-BE49-F238E27FC236}">
                <a16:creationId xmlns:a16="http://schemas.microsoft.com/office/drawing/2014/main" id="{FE652E85-3DBC-0394-5336-CCFDBB0D1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760" userDrawn="1">
          <p15:clr>
            <a:srgbClr val="FBAE40"/>
          </p15:clr>
        </p15:guide>
        <p15:guide id="2" pos="1446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11816418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36952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11816419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967C06B8-635B-1C3D-6AF4-653D7C954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87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868" y="1450514"/>
            <a:ext cx="1315352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867" y="3376246"/>
            <a:ext cx="1315352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F369F93-6E2F-8518-5675-43D4E7B1D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86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>
            <a:extLst>
              <a:ext uri="{FF2B5EF4-FFF2-40B4-BE49-F238E27FC236}">
                <a16:creationId xmlns:a16="http://schemas.microsoft.com/office/drawing/2014/main" id="{2CA1D568-6E08-65F1-24E2-FE510955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898175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67512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Content">
            <a:extLst>
              <a:ext uri="{FF2B5EF4-FFF2-40B4-BE49-F238E27FC236}">
                <a16:creationId xmlns:a16="http://schemas.microsoft.com/office/drawing/2014/main" id="{5BE2602F-50C3-6717-2DBA-DFDE1254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898175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190BB0E0-BED1-28DF-21C1-7EA4816084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2ABD9E9F-A1F0-2673-A839-4A040DFA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1206" y="1450514"/>
            <a:ext cx="10395187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65720179-995D-2581-794C-51BEA81C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1206" y="3376246"/>
            <a:ext cx="10395188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985E9ED6-5F31-D792-6BB0-E7A2B90A9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4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1D80C837-EAFC-6DC5-20A5-6D3AF3E2B6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8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825892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572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921572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peaker 2 - pic">
            <a:extLst>
              <a:ext uri="{FF2B5EF4-FFF2-40B4-BE49-F238E27FC236}">
                <a16:creationId xmlns:a16="http://schemas.microsoft.com/office/drawing/2014/main" id="{B19E3DAB-AA75-ABDE-D257-C3DACA36D33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4516520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peaker 2 - name">
            <a:extLst>
              <a:ext uri="{FF2B5EF4-FFF2-40B4-BE49-F238E27FC236}">
                <a16:creationId xmlns:a16="http://schemas.microsoft.com/office/drawing/2014/main" id="{73E24029-B118-7FAC-DF0B-7F3C62E0FCE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3612200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peaker 2 - about">
            <a:extLst>
              <a:ext uri="{FF2B5EF4-FFF2-40B4-BE49-F238E27FC236}">
                <a16:creationId xmlns:a16="http://schemas.microsoft.com/office/drawing/2014/main" id="{FE2C3D53-FC75-D9C9-6130-5D52615104F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3612200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23113C38-B187-A83A-9CB4-4CF1D1709D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5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5184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7522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47522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peaker 2 - pic">
            <a:extLst>
              <a:ext uri="{FF2B5EF4-FFF2-40B4-BE49-F238E27FC236}">
                <a16:creationId xmlns:a16="http://schemas.microsoft.com/office/drawing/2014/main" id="{21D19929-A56C-2FD3-C0C6-27181D57C3D3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Speaker 2 - name">
            <a:extLst>
              <a:ext uri="{FF2B5EF4-FFF2-40B4-BE49-F238E27FC236}">
                <a16:creationId xmlns:a16="http://schemas.microsoft.com/office/drawing/2014/main" id="{A55F5198-E537-699D-5BD1-C614C3A83E8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about">
            <a:extLst>
              <a:ext uri="{FF2B5EF4-FFF2-40B4-BE49-F238E27FC236}">
                <a16:creationId xmlns:a16="http://schemas.microsoft.com/office/drawing/2014/main" id="{33FA09B9-51A7-C03B-B99D-56CDB80A7FE7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Speaker 3 - pic">
            <a:extLst>
              <a:ext uri="{FF2B5EF4-FFF2-40B4-BE49-F238E27FC236}">
                <a16:creationId xmlns:a16="http://schemas.microsoft.com/office/drawing/2014/main" id="{AB26C655-C09D-D45B-BB1A-B33FFA109EA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745596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Speaker 3 - name">
            <a:extLst>
              <a:ext uri="{FF2B5EF4-FFF2-40B4-BE49-F238E27FC236}">
                <a16:creationId xmlns:a16="http://schemas.microsoft.com/office/drawing/2014/main" id="{F4F88FA9-EFAD-7E60-CB8F-20ABB48C3A6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6551641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about">
            <a:extLst>
              <a:ext uri="{FF2B5EF4-FFF2-40B4-BE49-F238E27FC236}">
                <a16:creationId xmlns:a16="http://schemas.microsoft.com/office/drawing/2014/main" id="{AD718B3A-E170-FA18-34DA-D49538CBBFF0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6551640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C281B1C8-392D-E963-99F7-3E6FADD408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3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41190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3655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453655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peaker 2 - pic">
            <a:extLst>
              <a:ext uri="{FF2B5EF4-FFF2-40B4-BE49-F238E27FC236}">
                <a16:creationId xmlns:a16="http://schemas.microsoft.com/office/drawing/2014/main" id="{3E5F5740-EC54-220B-0420-A7798C15A84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286401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Speaker 2 - name">
            <a:extLst>
              <a:ext uri="{FF2B5EF4-FFF2-40B4-BE49-F238E27FC236}">
                <a16:creationId xmlns:a16="http://schemas.microsoft.com/office/drawing/2014/main" id="{ED140C49-CC22-2171-BDED-E1B78ECB158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898866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peaker 2 - about">
            <a:extLst>
              <a:ext uri="{FF2B5EF4-FFF2-40B4-BE49-F238E27FC236}">
                <a16:creationId xmlns:a16="http://schemas.microsoft.com/office/drawing/2014/main" id="{F2B3696F-B6B4-52CC-AE48-1B31C2EE9B88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898866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3 - pic">
            <a:extLst>
              <a:ext uri="{FF2B5EF4-FFF2-40B4-BE49-F238E27FC236}">
                <a16:creationId xmlns:a16="http://schemas.microsoft.com/office/drawing/2014/main" id="{69B46470-775B-A4A4-A5F0-CF722FE822E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2731612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Speaker 3 - name">
            <a:extLst>
              <a:ext uri="{FF2B5EF4-FFF2-40B4-BE49-F238E27FC236}">
                <a16:creationId xmlns:a16="http://schemas.microsoft.com/office/drawing/2014/main" id="{0C6058FE-D7A8-4E23-752F-601C3AF87ED7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2344077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3 - about">
            <a:extLst>
              <a:ext uri="{FF2B5EF4-FFF2-40B4-BE49-F238E27FC236}">
                <a16:creationId xmlns:a16="http://schemas.microsoft.com/office/drawing/2014/main" id="{68D9C293-CFF2-AAA3-BC97-2A9AACAB6339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2344077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4 - pic">
            <a:extLst>
              <a:ext uri="{FF2B5EF4-FFF2-40B4-BE49-F238E27FC236}">
                <a16:creationId xmlns:a16="http://schemas.microsoft.com/office/drawing/2014/main" id="{4FEBEF21-922C-8EC1-2904-16EF9D8C73FF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18176824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4 - name">
            <a:extLst>
              <a:ext uri="{FF2B5EF4-FFF2-40B4-BE49-F238E27FC236}">
                <a16:creationId xmlns:a16="http://schemas.microsoft.com/office/drawing/2014/main" id="{7563B18A-6213-62BD-46CC-4FB8204E3F67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7789289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4 - about">
            <a:extLst>
              <a:ext uri="{FF2B5EF4-FFF2-40B4-BE49-F238E27FC236}">
                <a16:creationId xmlns:a16="http://schemas.microsoft.com/office/drawing/2014/main" id="{2A1C7794-FDFE-6BB9-6899-D502EA2EE9F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7789289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3A865898-BE0F-7713-BC90-6BDF1C1117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8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5306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2450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822450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pic">
            <a:extLst>
              <a:ext uri="{FF2B5EF4-FFF2-40B4-BE49-F238E27FC236}">
                <a16:creationId xmlns:a16="http://schemas.microsoft.com/office/drawing/2014/main" id="{ECC548F2-645D-2312-69EB-21BDF06E0F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22122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Speaker 2 - name">
            <a:extLst>
              <a:ext uri="{FF2B5EF4-FFF2-40B4-BE49-F238E27FC236}">
                <a16:creationId xmlns:a16="http://schemas.microsoft.com/office/drawing/2014/main" id="{12229E3A-B660-2BCB-6367-1B859585061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002123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2 - about">
            <a:extLst>
              <a:ext uri="{FF2B5EF4-FFF2-40B4-BE49-F238E27FC236}">
                <a16:creationId xmlns:a16="http://schemas.microsoft.com/office/drawing/2014/main" id="{917148F5-94AC-CD6E-D53E-0B661A40E90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002123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pic">
            <a:extLst>
              <a:ext uri="{FF2B5EF4-FFF2-40B4-BE49-F238E27FC236}">
                <a16:creationId xmlns:a16="http://schemas.microsoft.com/office/drawing/2014/main" id="{95C729DE-B465-31BD-4126-6A60C786E29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198938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3 - name">
            <a:extLst>
              <a:ext uri="{FF2B5EF4-FFF2-40B4-BE49-F238E27FC236}">
                <a16:creationId xmlns:a16="http://schemas.microsoft.com/office/drawing/2014/main" id="{742B6E97-6FF9-081C-46F4-85F6A600B0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0181796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3 - about">
            <a:extLst>
              <a:ext uri="{FF2B5EF4-FFF2-40B4-BE49-F238E27FC236}">
                <a16:creationId xmlns:a16="http://schemas.microsoft.com/office/drawing/2014/main" id="{FA718133-185B-F9BA-B9C3-3A6623F5753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181796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Speaker 4 - pic">
            <a:extLst>
              <a:ext uri="{FF2B5EF4-FFF2-40B4-BE49-F238E27FC236}">
                <a16:creationId xmlns:a16="http://schemas.microsoft.com/office/drawing/2014/main" id="{D2BDDE41-A129-65AC-2A87-CA923DFA55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375754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Speaker 4 - name">
            <a:extLst>
              <a:ext uri="{FF2B5EF4-FFF2-40B4-BE49-F238E27FC236}">
                <a16:creationId xmlns:a16="http://schemas.microsoft.com/office/drawing/2014/main" id="{2735CA6E-1F2D-655B-E183-94C0CAFBF49E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4361469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peaker 4 - about">
            <a:extLst>
              <a:ext uri="{FF2B5EF4-FFF2-40B4-BE49-F238E27FC236}">
                <a16:creationId xmlns:a16="http://schemas.microsoft.com/office/drawing/2014/main" id="{1910FB1E-205F-C40E-AAA4-F7181ECAAA3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4361469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peaker 5 - pic">
            <a:extLst>
              <a:ext uri="{FF2B5EF4-FFF2-40B4-BE49-F238E27FC236}">
                <a16:creationId xmlns:a16="http://schemas.microsoft.com/office/drawing/2014/main" id="{3A6D7279-2C3F-202D-2192-3F02C2E3ECE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8552570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Speaker 5 - name">
            <a:extLst>
              <a:ext uri="{FF2B5EF4-FFF2-40B4-BE49-F238E27FC236}">
                <a16:creationId xmlns:a16="http://schemas.microsoft.com/office/drawing/2014/main" id="{61EFD8E3-7EA0-FB61-CA1C-6EC34ACE34FC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18541142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Speaker 5 - about">
            <a:extLst>
              <a:ext uri="{FF2B5EF4-FFF2-40B4-BE49-F238E27FC236}">
                <a16:creationId xmlns:a16="http://schemas.microsoft.com/office/drawing/2014/main" id="{69D4296F-CEAB-D815-1D93-A213906123E2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18541142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284E1789-E361-5FC6-61C5-107F84BAAE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5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">
            <a:extLst>
              <a:ext uri="{FF2B5EF4-FFF2-40B4-BE49-F238E27FC236}">
                <a16:creationId xmlns:a16="http://schemas.microsoft.com/office/drawing/2014/main" id="{FD346C7E-9A15-10AA-6130-BEC5D3FC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>
          <a:xfrm>
            <a:off x="2800534" y="3376246"/>
            <a:ext cx="2014586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9" name="Graphic side">
            <a:extLst>
              <a:ext uri="{FF2B5EF4-FFF2-40B4-BE49-F238E27FC236}">
                <a16:creationId xmlns:a16="http://schemas.microsoft.com/office/drawing/2014/main" id="{BEE579FD-D58B-0C72-7A5D-3D5C76F3A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  <p:pic>
        <p:nvPicPr>
          <p:cNvPr id="2" name="PISO logo">
            <a:extLst>
              <a:ext uri="{FF2B5EF4-FFF2-40B4-BE49-F238E27FC236}">
                <a16:creationId xmlns:a16="http://schemas.microsoft.com/office/drawing/2014/main" id="{F4BC1A14-05B3-AE2D-5325-35D955B3D4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90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35886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5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BC2E46FB-817D-C176-7F7E-2CCB0FFBA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E5D5B08-2174-3192-A9BD-6BA23DD86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6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120364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6232777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1CAF2BE-C0D3-18E5-E07F-9940AE24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7D4FC591-B6A6-F96B-508A-780676A843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9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686993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13410509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107839-EAC5-DBC8-75DD-84FA75D06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4E2BB7AC-3B72-A3FF-4306-A289BBF2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847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C138B88D-4DCC-9C72-61EA-3BECA64B56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60057C9-2263-ADFB-5419-2AADBED89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27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48938" y="1029854"/>
            <a:ext cx="13197456" cy="757675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8911405"/>
            <a:ext cx="6447971" cy="41661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7743A84D-EFE9-234C-7FAC-3997C2F07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590B0B08-4126-52CA-6FDD-3994207F1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19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303114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5243174"/>
            <a:ext cx="6863711" cy="783066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1034462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6DED434C-55BB-68ED-9D3B-07CC76DDBF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2" name="Graphic side">
            <a:extLst>
              <a:ext uri="{FF2B5EF4-FFF2-40B4-BE49-F238E27FC236}">
                <a16:creationId xmlns:a16="http://schemas.microsoft.com/office/drawing/2014/main" id="{3CED8C04-A7AD-F212-CADB-9F969F28B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1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A3275F87-298F-F833-3775-B0B91342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DC94EF53-9488-DEBA-6F51-E9701BEC5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69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F95C6116-7F30-5EB0-9C41-65496462B4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CBC007BC-3C67-3BB7-269B-A2421FAAC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3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1037429"/>
            <a:ext cx="6447971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4B0D148-5C2D-BCC5-4C72-422567D09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B7B1DAE3-67BD-CE16-F323-8C4EAEBF20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60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26951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EF697FA3-F431-659B-0DF0-76FD0AB721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80" y="1037429"/>
            <a:ext cx="6295787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5235723"/>
            <a:ext cx="6863711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007EF933-7B2B-8823-43EF-D5BE79040D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E7A1D260-E035-91CC-2406-E39103193B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10345200"/>
            <a:ext cx="21029831" cy="196517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">
            <a:extLst>
              <a:ext uri="{FF2B5EF4-FFF2-40B4-BE49-F238E27FC236}">
                <a16:creationId xmlns:a16="http://schemas.microsoft.com/office/drawing/2014/main" id="{B46ADAF6-B654-9BB9-5B32-CE801286C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289" y="12266340"/>
            <a:ext cx="21029831" cy="953175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SO logo">
            <a:extLst>
              <a:ext uri="{FF2B5EF4-FFF2-40B4-BE49-F238E27FC236}">
                <a16:creationId xmlns:a16="http://schemas.microsoft.com/office/drawing/2014/main" id="{AD5378FE-7D56-1F26-1703-2034B6571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986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72898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4819607"/>
            <a:ext cx="6447971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9552823"/>
            <a:ext cx="6661023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400" y="1029854"/>
            <a:ext cx="6661023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3D4DB1B8-1C7C-9D7E-A42E-0DF7FF809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748938" y="1037429"/>
            <a:ext cx="6447970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844A9779-1C29-19CF-7C15-9029B8C6E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01BBF8DA-17F9-B239-E2B7-4A617D3A89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7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0" y="10119248"/>
            <a:ext cx="21029831" cy="267433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E583344A-D3D0-0E10-A3D5-1BBB2892A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50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4575664"/>
            <a:ext cx="21029831" cy="3497873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1676289" y="8073537"/>
            <a:ext cx="21029831" cy="1090488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CBC15037-33DD-C265-3EE4-8F3A2FC563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33875EDA-7B96-1406-0A21-950C548072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F9D50103-9DFF-3400-C7A5-0AEF6689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503FD759-2A87-AFF6-B4F4-DD03FB48E6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side">
            <a:extLst>
              <a:ext uri="{FF2B5EF4-FFF2-40B4-BE49-F238E27FC236}">
                <a16:creationId xmlns:a16="http://schemas.microsoft.com/office/drawing/2014/main" id="{F48AF35C-5DAB-01D7-FB6A-0380AB55EE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2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17C48696-35E0-3D94-B968-4A14CC0D3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side">
            <a:extLst>
              <a:ext uri="{FF2B5EF4-FFF2-40B4-BE49-F238E27FC236}">
                <a16:creationId xmlns:a16="http://schemas.microsoft.com/office/drawing/2014/main" id="{83817355-CC11-4792-844E-97CD096D7C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7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8E76AC41-7AF1-A940-CDD1-A8A7E98BB6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bottom">
            <a:extLst>
              <a:ext uri="{FF2B5EF4-FFF2-40B4-BE49-F238E27FC236}">
                <a16:creationId xmlns:a16="http://schemas.microsoft.com/office/drawing/2014/main" id="{B1185885-2C21-937F-A087-BDC8925698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9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9125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1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1" r:id="rId3"/>
    <p:sldLayoutId id="2147483674" r:id="rId4"/>
    <p:sldLayoutId id="2147483663" r:id="rId5"/>
    <p:sldLayoutId id="2147483694" r:id="rId6"/>
    <p:sldLayoutId id="2147483667" r:id="rId7"/>
    <p:sldLayoutId id="2147483695" r:id="rId8"/>
    <p:sldLayoutId id="2147483710" r:id="rId9"/>
    <p:sldLayoutId id="2147483696" r:id="rId10"/>
    <p:sldLayoutId id="2147483668" r:id="rId11"/>
    <p:sldLayoutId id="2147483698" r:id="rId12"/>
    <p:sldLayoutId id="2147483697" r:id="rId13"/>
    <p:sldLayoutId id="2147483699" r:id="rId14"/>
    <p:sldLayoutId id="2147483714" r:id="rId15"/>
    <p:sldLayoutId id="2147483713" r:id="rId16"/>
    <p:sldLayoutId id="2147483712" r:id="rId17"/>
    <p:sldLayoutId id="2147483715" r:id="rId18"/>
    <p:sldLayoutId id="2147483716" r:id="rId19"/>
    <p:sldLayoutId id="2147483687" r:id="rId20"/>
    <p:sldLayoutId id="2147483700" r:id="rId21"/>
    <p:sldLayoutId id="2147483701" r:id="rId22"/>
    <p:sldLayoutId id="2147483704" r:id="rId23"/>
    <p:sldLayoutId id="2147483708" r:id="rId24"/>
    <p:sldLayoutId id="2147483702" r:id="rId25"/>
    <p:sldLayoutId id="2147483705" r:id="rId26"/>
    <p:sldLayoutId id="2147483706" r:id="rId27"/>
    <p:sldLayoutId id="2147483707" r:id="rId28"/>
    <p:sldLayoutId id="2147483703" r:id="rId29"/>
    <p:sldLayoutId id="2147483709" r:id="rId30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rgbClr val="1286E6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457177" indent="-457177" algn="l" defTabSz="1828709" rtl="0" eaLnBrk="1" latinLnBrk="0" hangingPunct="1">
        <a:lnSpc>
          <a:spcPct val="100000"/>
        </a:lnSpc>
        <a:spcBef>
          <a:spcPts val="2000"/>
        </a:spcBef>
        <a:buClr>
          <a:srgbClr val="1286E6"/>
        </a:buClr>
        <a:buFont typeface="Arial" panose="020B0604020202020204" pitchFamily="34" charset="0"/>
        <a:buChar char="•"/>
        <a:defRPr sz="5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531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68340"/>
        </a:buClr>
        <a:buFont typeface="Arial" panose="020B0604020202020204" pitchFamily="34" charset="0"/>
        <a:buChar char="•"/>
        <a:defRPr sz="4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886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5D239"/>
        </a:buClr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200240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9CCA40"/>
        </a:buClr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594" indent="-457177" algn="l" defTabSz="1828709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PISO </a:t>
            </a:r>
            <a:r>
              <a:rPr lang="en-US" dirty="0"/>
              <a:t>NUSZ</a:t>
            </a:r>
            <a:endParaRPr lang="sl-S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4376DC-0FFB-C857-56DB-EDF44BFE72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77377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NUSZ</a:t>
            </a:r>
            <a:endParaRPr lang="sl-SI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436700-3FB8-9050-4572-AE70D92A7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sl-SI" sz="3200" dirty="0"/>
          </a:p>
          <a:p>
            <a:pPr algn="just"/>
            <a:r>
              <a:rPr lang="en-US" sz="4000" dirty="0" err="1"/>
              <a:t>Možnost</a:t>
            </a:r>
            <a:r>
              <a:rPr lang="en-US" sz="4000" dirty="0"/>
              <a:t> </a:t>
            </a:r>
            <a:r>
              <a:rPr lang="en-US" sz="4000" dirty="0" err="1"/>
              <a:t>vodenja</a:t>
            </a:r>
            <a:r>
              <a:rPr lang="en-US" sz="4000" dirty="0"/>
              <a:t> evidence NUSZ </a:t>
            </a:r>
            <a:r>
              <a:rPr lang="en-US" sz="4000" dirty="0" err="1"/>
              <a:t>znotraj</a:t>
            </a:r>
            <a:r>
              <a:rPr lang="en-US" sz="4000" dirty="0"/>
              <a:t> </a:t>
            </a:r>
            <a:r>
              <a:rPr lang="en-US" sz="4000" dirty="0" err="1"/>
              <a:t>aplikacije</a:t>
            </a:r>
            <a:r>
              <a:rPr lang="en-US" sz="4000" dirty="0"/>
              <a:t> PISO NUSZ</a:t>
            </a:r>
          </a:p>
          <a:p>
            <a:pPr algn="just"/>
            <a:r>
              <a:rPr lang="en-US" sz="4000" dirty="0" err="1"/>
              <a:t>Sodelovanje</a:t>
            </a:r>
            <a:r>
              <a:rPr lang="en-US" sz="4000" dirty="0"/>
              <a:t> z </a:t>
            </a:r>
            <a:r>
              <a:rPr lang="en-US" sz="4000" dirty="0" err="1"/>
              <a:t>več</a:t>
            </a:r>
            <a:r>
              <a:rPr lang="en-US" sz="4000" dirty="0"/>
              <a:t> </a:t>
            </a:r>
            <a:r>
              <a:rPr lang="en-US" sz="4000" dirty="0" err="1"/>
              <a:t>kot</a:t>
            </a:r>
            <a:r>
              <a:rPr lang="en-US" sz="4000" dirty="0"/>
              <a:t> 90 </a:t>
            </a:r>
            <a:r>
              <a:rPr lang="en-US" sz="4000" dirty="0" err="1"/>
              <a:t>občinami</a:t>
            </a:r>
            <a:endParaRPr lang="en-US" sz="4000" dirty="0"/>
          </a:p>
          <a:p>
            <a:pPr algn="just"/>
            <a:r>
              <a:rPr lang="en-US" sz="4000" dirty="0" err="1"/>
              <a:t>Sodelovanje</a:t>
            </a:r>
            <a:r>
              <a:rPr lang="en-US" sz="4000" dirty="0"/>
              <a:t> z MNVP, FURS</a:t>
            </a:r>
          </a:p>
          <a:p>
            <a:pPr algn="just"/>
            <a:r>
              <a:rPr lang="en-US" sz="4000" dirty="0" err="1"/>
              <a:t>Napreden</a:t>
            </a:r>
            <a:r>
              <a:rPr lang="en-US" sz="4000" dirty="0"/>
              <a:t> </a:t>
            </a:r>
            <a:r>
              <a:rPr lang="en-US" sz="4000" dirty="0" err="1"/>
              <a:t>nabor</a:t>
            </a:r>
            <a:r>
              <a:rPr lang="en-US" sz="4000" dirty="0"/>
              <a:t> </a:t>
            </a:r>
            <a:r>
              <a:rPr lang="en-US" sz="4000" dirty="0" err="1"/>
              <a:t>kontrol</a:t>
            </a:r>
            <a:r>
              <a:rPr lang="en-US" sz="4000" dirty="0"/>
              <a:t> in </a:t>
            </a:r>
            <a:r>
              <a:rPr lang="en-US" sz="4000" dirty="0" err="1"/>
              <a:t>analitike</a:t>
            </a:r>
            <a:endParaRPr lang="en-US" sz="4000" dirty="0"/>
          </a:p>
          <a:p>
            <a:pPr algn="just"/>
            <a:r>
              <a:rPr lang="en-US" sz="4000" dirty="0" err="1"/>
              <a:t>Celostno</a:t>
            </a:r>
            <a:r>
              <a:rPr lang="en-US" sz="4000" dirty="0"/>
              <a:t> </a:t>
            </a:r>
            <a:r>
              <a:rPr lang="en-US" sz="4000" dirty="0" err="1"/>
              <a:t>vzdrževanje</a:t>
            </a:r>
            <a:r>
              <a:rPr lang="en-US" sz="4000" dirty="0"/>
              <a:t> evidence – </a:t>
            </a:r>
            <a:r>
              <a:rPr lang="en-US" sz="4000" dirty="0" err="1"/>
              <a:t>vse</a:t>
            </a:r>
            <a:r>
              <a:rPr lang="en-US" sz="4000" dirty="0"/>
              <a:t> </a:t>
            </a:r>
            <a:r>
              <a:rPr lang="en-US" sz="4000" dirty="0" err="1"/>
              <a:t>na</a:t>
            </a:r>
            <a:r>
              <a:rPr lang="en-US" sz="4000" dirty="0"/>
              <a:t> </a:t>
            </a:r>
            <a:r>
              <a:rPr lang="en-US" sz="4000" dirty="0" err="1"/>
              <a:t>enem</a:t>
            </a:r>
            <a:r>
              <a:rPr lang="en-US" sz="4000" dirty="0"/>
              <a:t> </a:t>
            </a:r>
            <a:r>
              <a:rPr lang="en-US" sz="4000" dirty="0" err="1"/>
              <a:t>mestu</a:t>
            </a:r>
            <a:endParaRPr lang="en-US" sz="4000" dirty="0"/>
          </a:p>
          <a:p>
            <a:pPr algn="just"/>
            <a:r>
              <a:rPr lang="en-US" sz="4000" dirty="0" err="1"/>
              <a:t>Hitra</a:t>
            </a:r>
            <a:r>
              <a:rPr lang="en-US" sz="4000" dirty="0"/>
              <a:t> </a:t>
            </a:r>
            <a:r>
              <a:rPr lang="en-US" sz="4000" dirty="0" err="1"/>
              <a:t>odzivnost</a:t>
            </a:r>
            <a:endParaRPr lang="en-US" sz="4000" dirty="0"/>
          </a:p>
          <a:p>
            <a:pPr marL="514350" indent="-514350" algn="just">
              <a:buFont typeface="+mj-lt"/>
              <a:buAutoNum type="arabicPeriod"/>
            </a:pPr>
            <a:endParaRPr lang="en-US" sz="3600" dirty="0"/>
          </a:p>
          <a:p>
            <a:pPr marL="514350" indent="-514350" algn="just">
              <a:buFont typeface="+mj-lt"/>
              <a:buAutoNum type="arabicPeriod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71214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D3E1B-CA07-2783-AB28-270F2D41B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02907-D491-E22C-6C46-CBE94973B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Nepozidana</a:t>
            </a:r>
            <a:r>
              <a:rPr lang="en-US" dirty="0"/>
              <a:t> </a:t>
            </a:r>
            <a:r>
              <a:rPr lang="en-US" dirty="0" err="1"/>
              <a:t>stavbna</a:t>
            </a:r>
            <a:r>
              <a:rPr lang="en-US" dirty="0"/>
              <a:t> </a:t>
            </a:r>
            <a:r>
              <a:rPr lang="en-US" dirty="0" err="1"/>
              <a:t>zemljišča</a:t>
            </a:r>
            <a:endParaRPr lang="sl-SI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C3B539-0750-08ED-C4D0-B1592A492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sl-SI" sz="3200" dirty="0"/>
          </a:p>
          <a:p>
            <a:pPr algn="just"/>
            <a:r>
              <a:rPr lang="en-US" sz="4000" dirty="0"/>
              <a:t>MNVP je </a:t>
            </a:r>
            <a:r>
              <a:rPr lang="en-US" sz="4000" dirty="0" err="1"/>
              <a:t>konec</a:t>
            </a:r>
            <a:r>
              <a:rPr lang="en-US" sz="4000" dirty="0"/>
              <a:t> </a:t>
            </a:r>
            <a:r>
              <a:rPr lang="en-US" sz="4000" dirty="0" err="1"/>
              <a:t>novembra</a:t>
            </a:r>
            <a:r>
              <a:rPr lang="en-US" sz="4000" dirty="0"/>
              <a:t> </a:t>
            </a:r>
            <a:r>
              <a:rPr lang="en-US" sz="4000" dirty="0" err="1"/>
              <a:t>pošiljalo</a:t>
            </a:r>
            <a:r>
              <a:rPr lang="en-US" sz="4000" dirty="0"/>
              <a:t> </a:t>
            </a:r>
            <a:r>
              <a:rPr lang="en-US" sz="4000" dirty="0" err="1"/>
              <a:t>dopis</a:t>
            </a:r>
            <a:r>
              <a:rPr lang="en-US" sz="4000" dirty="0"/>
              <a:t> v </a:t>
            </a:r>
            <a:r>
              <a:rPr lang="en-US" sz="4000" dirty="0" err="1"/>
              <a:t>zvezi</a:t>
            </a:r>
            <a:r>
              <a:rPr lang="en-US" sz="4000" dirty="0"/>
              <a:t> z </a:t>
            </a:r>
            <a:r>
              <a:rPr lang="en-US" sz="4000" dirty="0" err="1"/>
              <a:t>nedoslednim</a:t>
            </a:r>
            <a:r>
              <a:rPr lang="en-US" sz="4000" dirty="0"/>
              <a:t> </a:t>
            </a:r>
            <a:r>
              <a:rPr lang="en-US" sz="4000" dirty="0" err="1"/>
              <a:t>ozvajanjem</a:t>
            </a:r>
            <a:r>
              <a:rPr lang="en-US" sz="4000" dirty="0"/>
              <a:t> </a:t>
            </a:r>
            <a:r>
              <a:rPr lang="en-US" sz="4000" dirty="0" err="1"/>
              <a:t>predpisov</a:t>
            </a:r>
            <a:r>
              <a:rPr lang="en-US" sz="4000" dirty="0"/>
              <a:t> s </a:t>
            </a:r>
            <a:r>
              <a:rPr lang="en-US" sz="4000" dirty="0" err="1"/>
              <a:t>podaročja</a:t>
            </a:r>
            <a:r>
              <a:rPr lang="en-US" sz="4000" dirty="0"/>
              <a:t> NUSZ, in </a:t>
            </a:r>
            <a:r>
              <a:rPr lang="en-US" sz="4000" dirty="0" err="1"/>
              <a:t>sicer</a:t>
            </a:r>
            <a:r>
              <a:rPr lang="en-US" sz="4000" dirty="0"/>
              <a:t> je </a:t>
            </a:r>
            <a:r>
              <a:rPr lang="en-US" sz="4000" dirty="0" err="1"/>
              <a:t>občine</a:t>
            </a:r>
            <a:r>
              <a:rPr lang="en-US" sz="4000" dirty="0"/>
              <a:t> </a:t>
            </a:r>
            <a:r>
              <a:rPr lang="en-US" sz="4000" dirty="0" err="1"/>
              <a:t>opozorilo</a:t>
            </a:r>
            <a:r>
              <a:rPr lang="en-US" sz="4000" dirty="0"/>
              <a:t>, da:</a:t>
            </a:r>
          </a:p>
          <a:p>
            <a:pPr lvl="1" algn="just"/>
            <a:r>
              <a:rPr lang="en-US" sz="3600" dirty="0" err="1"/>
              <a:t>Nezazidana</a:t>
            </a:r>
            <a:r>
              <a:rPr lang="en-US" sz="3600" dirty="0"/>
              <a:t> </a:t>
            </a:r>
            <a:r>
              <a:rPr lang="en-US" sz="3600" dirty="0" err="1"/>
              <a:t>stavbna</a:t>
            </a:r>
            <a:r>
              <a:rPr lang="en-US" sz="3600" dirty="0"/>
              <a:t> </a:t>
            </a:r>
            <a:r>
              <a:rPr lang="en-US" sz="3600" dirty="0" err="1"/>
              <a:t>zemljišča</a:t>
            </a:r>
            <a:r>
              <a:rPr lang="en-US" sz="3600" dirty="0"/>
              <a:t> (NSZ) ne </a:t>
            </a:r>
            <a:r>
              <a:rPr lang="en-US" sz="3600" dirty="0" err="1"/>
              <a:t>odmerjajo</a:t>
            </a:r>
            <a:r>
              <a:rPr lang="en-US" sz="3600" dirty="0"/>
              <a:t>,</a:t>
            </a:r>
          </a:p>
          <a:p>
            <a:pPr lvl="1" algn="just"/>
            <a:r>
              <a:rPr lang="en-US" sz="3600" dirty="0"/>
              <a:t>NSZ </a:t>
            </a:r>
            <a:r>
              <a:rPr lang="en-US" sz="3600" dirty="0" err="1"/>
              <a:t>odmerjajo</a:t>
            </a:r>
            <a:r>
              <a:rPr lang="en-US" sz="3600" dirty="0"/>
              <a:t> le </a:t>
            </a:r>
            <a:r>
              <a:rPr lang="en-US" sz="3600" dirty="0" err="1"/>
              <a:t>delno</a:t>
            </a:r>
            <a:r>
              <a:rPr lang="en-US" sz="3600" dirty="0"/>
              <a:t>,</a:t>
            </a:r>
          </a:p>
          <a:p>
            <a:pPr lvl="1" algn="just"/>
            <a:r>
              <a:rPr lang="en-US" sz="3600" dirty="0"/>
              <a:t>NSZ </a:t>
            </a:r>
            <a:r>
              <a:rPr lang="en-US" sz="3600" dirty="0" err="1"/>
              <a:t>odmerjajo</a:t>
            </a:r>
            <a:r>
              <a:rPr lang="en-US" sz="3600" dirty="0"/>
              <a:t> le </a:t>
            </a:r>
            <a:r>
              <a:rPr lang="en-US" sz="3600" dirty="0" err="1"/>
              <a:t>pravnim</a:t>
            </a:r>
            <a:r>
              <a:rPr lang="en-US" sz="3600" dirty="0"/>
              <a:t> </a:t>
            </a:r>
            <a:r>
              <a:rPr lang="en-US" sz="3600" dirty="0" err="1"/>
              <a:t>osebam</a:t>
            </a:r>
            <a:r>
              <a:rPr lang="en-US" sz="3600" dirty="0"/>
              <a:t>.</a:t>
            </a:r>
          </a:p>
          <a:p>
            <a:pPr lvl="1" algn="just"/>
            <a:endParaRPr lang="en-US" sz="3600" dirty="0"/>
          </a:p>
          <a:p>
            <a:pPr algn="just"/>
            <a:r>
              <a:rPr lang="en-US" sz="4000" dirty="0" err="1"/>
              <a:t>Občine</a:t>
            </a:r>
            <a:r>
              <a:rPr lang="en-US" sz="4000" dirty="0"/>
              <a:t> je </a:t>
            </a:r>
            <a:r>
              <a:rPr lang="en-US" sz="4000" dirty="0" err="1"/>
              <a:t>pozvalo</a:t>
            </a:r>
            <a:r>
              <a:rPr lang="en-US" sz="4000" dirty="0"/>
              <a:t> k </a:t>
            </a:r>
            <a:r>
              <a:rPr lang="en-US" sz="4000" dirty="0" err="1"/>
              <a:t>ureditvi</a:t>
            </a:r>
            <a:r>
              <a:rPr lang="en-US" sz="4000" dirty="0"/>
              <a:t> evidence </a:t>
            </a:r>
            <a:r>
              <a:rPr lang="en-US" sz="4000" dirty="0" err="1"/>
              <a:t>skladno</a:t>
            </a:r>
            <a:r>
              <a:rPr lang="en-US" sz="4000" dirty="0"/>
              <a:t> z 218. a, b in č </a:t>
            </a:r>
            <a:r>
              <a:rPr lang="en-US" sz="4000" dirty="0" err="1"/>
              <a:t>členom</a:t>
            </a:r>
            <a:r>
              <a:rPr lang="en-US" sz="4000" dirty="0"/>
              <a:t> ZGO-1.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09778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C7F83-E291-FC05-8E3F-D1D311330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8C938-24DF-83E9-FE43-87902BD53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Vzpostavitev evidence </a:t>
            </a:r>
            <a:r>
              <a:rPr lang="en-US" dirty="0"/>
              <a:t>NSZ</a:t>
            </a:r>
            <a:endParaRPr lang="sl-SI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101934-074E-4A12-0668-0A1B8DBAA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sl-SI" sz="3200" dirty="0"/>
          </a:p>
          <a:p>
            <a:pPr marL="514350" indent="-514350" algn="just">
              <a:buFont typeface="+mj-lt"/>
              <a:buAutoNum type="arabicPeriod"/>
            </a:pPr>
            <a:r>
              <a:rPr lang="en-US" sz="4000" dirty="0" err="1"/>
              <a:t>Prilagojen</a:t>
            </a:r>
            <a:r>
              <a:rPr lang="en-US" sz="4000" dirty="0"/>
              <a:t> </a:t>
            </a:r>
            <a:r>
              <a:rPr lang="en-US" sz="4000" dirty="0" err="1"/>
              <a:t>sloj</a:t>
            </a:r>
            <a:r>
              <a:rPr lang="en-US" sz="4000" dirty="0"/>
              <a:t> 5. </a:t>
            </a:r>
            <a:r>
              <a:rPr lang="en-US" sz="4000" dirty="0" err="1"/>
              <a:t>razvojne</a:t>
            </a:r>
            <a:r>
              <a:rPr lang="en-US" sz="4000" dirty="0"/>
              <a:t> </a:t>
            </a:r>
            <a:r>
              <a:rPr lang="en-US" sz="4000" dirty="0" err="1"/>
              <a:t>stopnje</a:t>
            </a:r>
            <a:r>
              <a:rPr lang="en-US" sz="4000" dirty="0"/>
              <a:t> ESZ</a:t>
            </a:r>
          </a:p>
          <a:p>
            <a:pPr lvl="1" algn="just"/>
            <a:r>
              <a:rPr lang="en-US" sz="3600" dirty="0" err="1"/>
              <a:t>Podatki</a:t>
            </a:r>
            <a:r>
              <a:rPr lang="en-US" sz="3600" dirty="0"/>
              <a:t> </a:t>
            </a:r>
            <a:r>
              <a:rPr lang="en-US" sz="3600" dirty="0" err="1"/>
              <a:t>vključujejo</a:t>
            </a:r>
            <a:r>
              <a:rPr lang="en-US" sz="3600" dirty="0"/>
              <a:t> </a:t>
            </a:r>
            <a:r>
              <a:rPr lang="en-US" sz="3600" dirty="0" err="1"/>
              <a:t>tudi</a:t>
            </a:r>
            <a:r>
              <a:rPr lang="en-US" sz="3600" dirty="0"/>
              <a:t> </a:t>
            </a:r>
            <a:r>
              <a:rPr lang="en-US" sz="3600" dirty="0" err="1"/>
              <a:t>zemljišča</a:t>
            </a:r>
            <a:r>
              <a:rPr lang="en-US" sz="3600" dirty="0"/>
              <a:t> </a:t>
            </a:r>
            <a:r>
              <a:rPr lang="en-US" sz="3600" dirty="0" err="1"/>
              <a:t>brez</a:t>
            </a:r>
            <a:r>
              <a:rPr lang="en-US" sz="3600" dirty="0"/>
              <a:t> </a:t>
            </a:r>
            <a:r>
              <a:rPr lang="en-US" sz="3600" dirty="0" err="1"/>
              <a:t>možnosti</a:t>
            </a:r>
            <a:r>
              <a:rPr lang="en-US" sz="3600" dirty="0"/>
              <a:t> </a:t>
            </a:r>
            <a:r>
              <a:rPr lang="en-US" sz="3600" dirty="0" err="1"/>
              <a:t>priključka</a:t>
            </a:r>
            <a:r>
              <a:rPr lang="en-US" sz="3600" dirty="0"/>
              <a:t> </a:t>
            </a:r>
            <a:r>
              <a:rPr lang="en-US" sz="3600" dirty="0" err="1"/>
              <a:t>na</a:t>
            </a:r>
            <a:r>
              <a:rPr lang="en-US" sz="3600" dirty="0"/>
              <a:t> </a:t>
            </a:r>
            <a:r>
              <a:rPr lang="en-US" sz="3600" dirty="0" err="1"/>
              <a:t>kanalizacijo</a:t>
            </a:r>
            <a:endParaRPr lang="en-US" sz="3600" dirty="0"/>
          </a:p>
          <a:p>
            <a:pPr lvl="1" algn="just"/>
            <a:r>
              <a:rPr lang="en-US" sz="3600" dirty="0" err="1"/>
              <a:t>Dogovorimo</a:t>
            </a:r>
            <a:r>
              <a:rPr lang="en-US" sz="3600" dirty="0"/>
              <a:t> se o </a:t>
            </a:r>
            <a:r>
              <a:rPr lang="en-US" sz="3600" dirty="0" err="1"/>
              <a:t>omejitvah</a:t>
            </a:r>
            <a:r>
              <a:rPr lang="en-US" sz="3600" dirty="0"/>
              <a:t>, </a:t>
            </a:r>
            <a:r>
              <a:rPr lang="en-US" sz="3600" dirty="0" err="1"/>
              <a:t>kot</a:t>
            </a:r>
            <a:r>
              <a:rPr lang="en-US" sz="3600" dirty="0"/>
              <a:t> je DPN v </a:t>
            </a:r>
            <a:r>
              <a:rPr lang="en-US" sz="3600" dirty="0" err="1"/>
              <a:t>pripravi</a:t>
            </a:r>
            <a:endParaRPr lang="en-US" sz="3600" dirty="0"/>
          </a:p>
          <a:p>
            <a:pPr lvl="1" algn="just"/>
            <a:r>
              <a:rPr lang="en-US" sz="3600" dirty="0"/>
              <a:t>NUSZ ne </a:t>
            </a:r>
            <a:r>
              <a:rPr lang="en-US" sz="3600" dirty="0" err="1"/>
              <a:t>omenja</a:t>
            </a:r>
            <a:r>
              <a:rPr lang="en-US" sz="3600" dirty="0"/>
              <a:t> </a:t>
            </a:r>
            <a:r>
              <a:rPr lang="en-US" sz="3600" dirty="0" err="1"/>
              <a:t>omejitve</a:t>
            </a:r>
            <a:r>
              <a:rPr lang="en-US" sz="3600" dirty="0"/>
              <a:t> glede </a:t>
            </a:r>
            <a:r>
              <a:rPr lang="en-US" sz="3600" dirty="0" err="1"/>
              <a:t>velikosti</a:t>
            </a:r>
            <a:r>
              <a:rPr lang="en-US" sz="3600" dirty="0"/>
              <a:t> </a:t>
            </a:r>
            <a:r>
              <a:rPr lang="en-US" sz="3600" dirty="0" err="1"/>
              <a:t>zemljišča</a:t>
            </a:r>
            <a:endParaRPr lang="en-US" sz="3600" dirty="0"/>
          </a:p>
          <a:p>
            <a:pPr lvl="1" algn="just"/>
            <a:r>
              <a:rPr lang="en-US" sz="3600" dirty="0" err="1"/>
              <a:t>Upošteva</a:t>
            </a:r>
            <a:r>
              <a:rPr lang="en-US" sz="3600" dirty="0"/>
              <a:t> se </a:t>
            </a:r>
            <a:r>
              <a:rPr lang="en-US" sz="3600" dirty="0" err="1"/>
              <a:t>direktna</a:t>
            </a:r>
            <a:r>
              <a:rPr lang="en-US" sz="3600" dirty="0"/>
              <a:t> </a:t>
            </a:r>
            <a:r>
              <a:rPr lang="en-US" sz="3600" dirty="0" err="1"/>
              <a:t>možnost</a:t>
            </a:r>
            <a:r>
              <a:rPr lang="en-US" sz="3600" dirty="0"/>
              <a:t> </a:t>
            </a:r>
            <a:r>
              <a:rPr lang="en-US" sz="3600" dirty="0" err="1"/>
              <a:t>priključitve</a:t>
            </a:r>
            <a:r>
              <a:rPr lang="en-US" sz="3600" dirty="0"/>
              <a:t> </a:t>
            </a:r>
            <a:r>
              <a:rPr lang="en-US" sz="3600" dirty="0" err="1"/>
              <a:t>na</a:t>
            </a:r>
            <a:r>
              <a:rPr lang="en-US" sz="3600" dirty="0"/>
              <a:t> </a:t>
            </a:r>
            <a:r>
              <a:rPr lang="en-US" sz="3600" dirty="0" err="1"/>
              <a:t>komunalno</a:t>
            </a:r>
            <a:r>
              <a:rPr lang="en-US" sz="3600" dirty="0"/>
              <a:t> </a:t>
            </a:r>
            <a:r>
              <a:rPr lang="en-US" sz="3600" dirty="0" err="1"/>
              <a:t>opremo</a:t>
            </a:r>
            <a:r>
              <a:rPr lang="en-US" sz="3600" dirty="0"/>
              <a:t>, </a:t>
            </a:r>
            <a:r>
              <a:rPr lang="en-US" sz="3600" dirty="0" err="1"/>
              <a:t>zato</a:t>
            </a:r>
            <a:r>
              <a:rPr lang="en-US" sz="3600" dirty="0"/>
              <a:t> </a:t>
            </a:r>
            <a:r>
              <a:rPr lang="en-US" sz="3600" dirty="0" err="1"/>
              <a:t>zemljišča</a:t>
            </a:r>
            <a:r>
              <a:rPr lang="en-US" sz="3600" dirty="0"/>
              <a:t> pred </a:t>
            </a:r>
            <a:r>
              <a:rPr lang="en-US" sz="3600" dirty="0" err="1"/>
              <a:t>uvozom</a:t>
            </a:r>
            <a:r>
              <a:rPr lang="en-US" sz="3600" dirty="0"/>
              <a:t> v </a:t>
            </a:r>
            <a:r>
              <a:rPr lang="en-US" sz="3600" dirty="0" err="1"/>
              <a:t>aplikacijo</a:t>
            </a:r>
            <a:r>
              <a:rPr lang="en-US" sz="3600" dirty="0"/>
              <a:t> PISO NUSZ </a:t>
            </a:r>
            <a:r>
              <a:rPr lang="en-US" sz="3600" dirty="0" err="1"/>
              <a:t>pregledamo</a:t>
            </a:r>
            <a:endParaRPr lang="en-US" sz="3600" dirty="0"/>
          </a:p>
          <a:p>
            <a:pPr marL="514350" indent="-514350" algn="just">
              <a:buFont typeface="+mj-lt"/>
              <a:buAutoNum type="arabicPeriod"/>
            </a:pPr>
            <a:r>
              <a:rPr lang="sl-SI" sz="4000" dirty="0"/>
              <a:t>Pregled in urejanje podatkov </a:t>
            </a:r>
            <a:r>
              <a:rPr lang="en-US" sz="4000" dirty="0"/>
              <a:t>v </a:t>
            </a:r>
            <a:r>
              <a:rPr lang="en-US" sz="4000" dirty="0" err="1"/>
              <a:t>aplikaciji</a:t>
            </a:r>
            <a:r>
              <a:rPr lang="en-US" sz="4000" dirty="0"/>
              <a:t> PISO </a:t>
            </a:r>
            <a:r>
              <a:rPr lang="en-US" sz="4000" dirty="0" err="1"/>
              <a:t>Splošni</a:t>
            </a:r>
            <a:r>
              <a:rPr lang="en-US" sz="4000" dirty="0"/>
              <a:t> </a:t>
            </a:r>
            <a:r>
              <a:rPr lang="en-US" sz="4000" dirty="0" err="1"/>
              <a:t>katastri</a:t>
            </a:r>
            <a:endParaRPr lang="en-US" sz="4000" dirty="0"/>
          </a:p>
          <a:p>
            <a:pPr marL="514350" indent="-514350" algn="just">
              <a:buFont typeface="+mj-lt"/>
              <a:buAutoNum type="arabicPeriod"/>
            </a:pPr>
            <a:r>
              <a:rPr lang="en-US" sz="4000" dirty="0" err="1"/>
              <a:t>Obdelava</a:t>
            </a:r>
            <a:r>
              <a:rPr lang="en-US" sz="4000" dirty="0"/>
              <a:t> </a:t>
            </a:r>
            <a:r>
              <a:rPr lang="en-US" sz="4000" dirty="0" err="1"/>
              <a:t>podatkov</a:t>
            </a:r>
            <a:r>
              <a:rPr lang="en-US" sz="4000" dirty="0"/>
              <a:t> in </a:t>
            </a:r>
            <a:r>
              <a:rPr lang="en-US" sz="4000" dirty="0" err="1"/>
              <a:t>uvoz</a:t>
            </a:r>
            <a:r>
              <a:rPr lang="en-US" sz="4000" dirty="0"/>
              <a:t> v </a:t>
            </a:r>
            <a:r>
              <a:rPr lang="en-US" sz="4000" dirty="0" err="1"/>
              <a:t>aplikacijo</a:t>
            </a:r>
            <a:r>
              <a:rPr lang="en-US" sz="4000" dirty="0"/>
              <a:t> PISO NUSZ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4000" dirty="0" err="1"/>
              <a:t>Obveščanje</a:t>
            </a:r>
            <a:r>
              <a:rPr lang="en-US" sz="4000" dirty="0"/>
              <a:t> </a:t>
            </a:r>
            <a:r>
              <a:rPr lang="en-US" sz="4000" dirty="0" err="1"/>
              <a:t>zavezancev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37740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730E6-AD92-8F6D-14B5-4129CAD89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5B2C4-435A-48A2-CD3A-128EA8056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Vzpostavitev evidence </a:t>
            </a:r>
            <a:r>
              <a:rPr lang="en-US" dirty="0"/>
              <a:t>NSZ</a:t>
            </a:r>
            <a:endParaRPr lang="sl-SI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25DE7A5-2B43-C0BB-A0B7-14BBA8AB6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sl-SI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316694-8CFC-C245-47E4-457C5A718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315" y="3376246"/>
            <a:ext cx="15419136" cy="910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61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D9866-BDCD-2701-B4CB-B894DE1AC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25D0B-7076-DEB6-AA20-FFF9C6124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Vzdrževanje</a:t>
            </a:r>
            <a:r>
              <a:rPr lang="sl-SI" dirty="0"/>
              <a:t> evidence </a:t>
            </a:r>
            <a:r>
              <a:rPr lang="en-US" dirty="0"/>
              <a:t>NSZ</a:t>
            </a:r>
            <a:endParaRPr lang="sl-SI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D7FD60B-1A1B-C16D-8E6A-C9ADEB6DA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r>
              <a:rPr lang="en-US" sz="4000" dirty="0" err="1"/>
              <a:t>Problemi</a:t>
            </a:r>
            <a:r>
              <a:rPr lang="en-US" sz="4000" dirty="0"/>
              <a:t> s </a:t>
            </a:r>
            <a:r>
              <a:rPr lang="en-US" sz="4000" dirty="0" err="1"/>
              <a:t>katerimi</a:t>
            </a:r>
            <a:r>
              <a:rPr lang="en-US" sz="4000" dirty="0"/>
              <a:t> se </a:t>
            </a:r>
            <a:r>
              <a:rPr lang="en-US" sz="4000" dirty="0" err="1"/>
              <a:t>soočamo</a:t>
            </a:r>
            <a:r>
              <a:rPr lang="en-US" sz="4000" dirty="0"/>
              <a:t>:</a:t>
            </a:r>
          </a:p>
          <a:p>
            <a:pPr algn="just"/>
            <a:r>
              <a:rPr lang="en-US" sz="3600" dirty="0" err="1"/>
              <a:t>Stanje</a:t>
            </a:r>
            <a:r>
              <a:rPr lang="en-US" sz="3600" dirty="0"/>
              <a:t> </a:t>
            </a:r>
            <a:r>
              <a:rPr lang="en-US" sz="3600" dirty="0" err="1"/>
              <a:t>podatkov</a:t>
            </a:r>
            <a:r>
              <a:rPr lang="en-US" sz="3600" dirty="0"/>
              <a:t> se ne </a:t>
            </a:r>
            <a:r>
              <a:rPr lang="en-US" sz="3600" dirty="0" err="1"/>
              <a:t>ažurira</a:t>
            </a:r>
            <a:endParaRPr lang="en-US" sz="3600" dirty="0"/>
          </a:p>
          <a:p>
            <a:pPr algn="just"/>
            <a:r>
              <a:rPr lang="en-US" sz="3600" dirty="0" err="1"/>
              <a:t>Aplikacija</a:t>
            </a:r>
            <a:r>
              <a:rPr lang="en-US" sz="3600" dirty="0"/>
              <a:t> </a:t>
            </a:r>
            <a:r>
              <a:rPr lang="en-US" sz="3600" dirty="0" err="1"/>
              <a:t>nudi</a:t>
            </a:r>
            <a:r>
              <a:rPr lang="en-US" sz="3600" dirty="0"/>
              <a:t> </a:t>
            </a:r>
            <a:r>
              <a:rPr lang="en-US" sz="3600" dirty="0" err="1"/>
              <a:t>pomoč</a:t>
            </a:r>
            <a:r>
              <a:rPr lang="en-US" sz="3600" dirty="0"/>
              <a:t> </a:t>
            </a:r>
            <a:r>
              <a:rPr lang="en-US" sz="3600" dirty="0" err="1"/>
              <a:t>pri</a:t>
            </a:r>
            <a:r>
              <a:rPr lang="en-US" sz="3600" dirty="0"/>
              <a:t> </a:t>
            </a:r>
            <a:r>
              <a:rPr lang="en-US" sz="3600" dirty="0" err="1"/>
              <a:t>pregledu</a:t>
            </a:r>
            <a:r>
              <a:rPr lang="en-US" sz="3600" dirty="0"/>
              <a:t> </a:t>
            </a:r>
            <a:r>
              <a:rPr lang="en-US" sz="3600" dirty="0" err="1"/>
              <a:t>podatkov</a:t>
            </a:r>
            <a:r>
              <a:rPr lang="en-US" sz="3600" dirty="0"/>
              <a:t>:</a:t>
            </a:r>
          </a:p>
          <a:p>
            <a:pPr lvl="1" algn="just"/>
            <a:r>
              <a:rPr lang="en-US" sz="3200" dirty="0" err="1"/>
              <a:t>Seznam</a:t>
            </a:r>
            <a:r>
              <a:rPr lang="en-US" sz="3200" dirty="0"/>
              <a:t> parcel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katerih</a:t>
            </a:r>
            <a:r>
              <a:rPr lang="en-US" sz="3200" dirty="0"/>
              <a:t> je </a:t>
            </a:r>
            <a:r>
              <a:rPr lang="en-US" sz="3200" dirty="0" err="1"/>
              <a:t>izdano</a:t>
            </a:r>
            <a:r>
              <a:rPr lang="en-US" sz="3200" dirty="0"/>
              <a:t> </a:t>
            </a:r>
            <a:r>
              <a:rPr lang="en-US" sz="3200" dirty="0" err="1"/>
              <a:t>gradbeno</a:t>
            </a:r>
            <a:r>
              <a:rPr lang="en-US" sz="3200" dirty="0"/>
              <a:t> </a:t>
            </a:r>
            <a:r>
              <a:rPr lang="en-US" sz="3200" dirty="0" err="1"/>
              <a:t>dovoljenje</a:t>
            </a:r>
            <a:endParaRPr lang="en-US" sz="3200" dirty="0"/>
          </a:p>
          <a:p>
            <a:pPr lvl="1" algn="just"/>
            <a:r>
              <a:rPr lang="en-US" sz="3200" dirty="0" err="1"/>
              <a:t>Seznam</a:t>
            </a:r>
            <a:r>
              <a:rPr lang="en-US" sz="3200" dirty="0"/>
              <a:t> parcel, ki </a:t>
            </a:r>
            <a:r>
              <a:rPr lang="en-US" sz="3200" dirty="0" err="1"/>
              <a:t>več</a:t>
            </a:r>
            <a:r>
              <a:rPr lang="en-US" sz="3200" dirty="0"/>
              <a:t> ne </a:t>
            </a:r>
            <a:r>
              <a:rPr lang="en-US" sz="3200" dirty="0" err="1"/>
              <a:t>obstajajo</a:t>
            </a:r>
            <a:endParaRPr lang="en-US" sz="3200" dirty="0"/>
          </a:p>
          <a:p>
            <a:pPr algn="just"/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4282267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6EB909F1-2DC6-A543-810D-17C9B349492E}" vid="{229D76ED-A373-7B4A-834A-433F1E17C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2024_PISO template</Template>
  <TotalTime>3795</TotalTime>
  <Words>214</Words>
  <Application>Microsoft Office PowerPoint</Application>
  <PresentationFormat>Custom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Arial Narrow</vt:lpstr>
      <vt:lpstr>Calibri</vt:lpstr>
      <vt:lpstr>Office Theme</vt:lpstr>
      <vt:lpstr>PISO NUSZ</vt:lpstr>
      <vt:lpstr>NUSZ</vt:lpstr>
      <vt:lpstr>Nepozidana stavbna zemljišča</vt:lpstr>
      <vt:lpstr>Vzpostavitev evidence NSZ</vt:lpstr>
      <vt:lpstr>Vzpostavitev evidence NSZ</vt:lpstr>
      <vt:lpstr>Vzdrževanje evidence NSZ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PISO CESTE - zapore</dc:title>
  <dc:creator>Aljaž Golob</dc:creator>
  <cp:lastModifiedBy>Ana Stiplošek</cp:lastModifiedBy>
  <cp:revision>41</cp:revision>
  <dcterms:created xsi:type="dcterms:W3CDTF">2024-05-27T06:52:09Z</dcterms:created>
  <dcterms:modified xsi:type="dcterms:W3CDTF">2025-05-19T13:03:50Z</dcterms:modified>
</cp:coreProperties>
</file>